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A0695-5B68-7137-1380-30654BD85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5F43DF-18A6-2559-6BD0-0C4DBC022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18FE4-29E0-1BEB-2388-510798AC3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5145D-E557-E8B6-3476-9E481A5D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6541-52F3-BD96-C62D-822A32C2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7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C5DA5-547D-A0D2-B047-1B00F795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161829-E1F2-5D26-5DCF-53724D450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DEE78-58C5-691A-8842-FECB2198A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6FFCF-0F82-F384-B247-6E3B48C7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11E80-072A-AC0C-D99E-34A0A072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84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11AE67-6F7E-C13C-B2AE-C88C2BA52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E488B7-6D25-2E09-628F-33B0F879C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78F13-B7A2-7FCC-6828-71926CDF0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27B36C-74A9-6BD7-7203-D631CBBB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9DFD0-0316-D7C1-947D-D4BAA559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3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DC815-DEF0-E763-5C71-0D05062C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8C028-4FD9-A7AF-4048-23DD828B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0F335-CE64-81C6-1B7D-A4EBFF88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0DE4B-34A1-D404-C3A8-A17138C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4B8982-D79B-FC21-E62C-F5FE1B48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1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61B76-1089-CA14-A462-14A048EA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513B64-BD5A-975F-4F19-84AA67AAF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76980-5E59-E982-0D16-B782EB63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AA3A18-A9D9-87E2-A1A7-B955B589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F7D98D-6689-FC89-1F5E-BDE8B35B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8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DABD1-72A0-97A1-09D6-7120FD97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BE0FC-C98C-278E-F885-FF27806D5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CF2258-6F1F-0928-CCE0-09A913F53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D7D221-2A6F-9FDA-E9E3-937C8B20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44761-2214-EEBA-39AC-1750D1EA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25C64F-8F4F-7DA5-21F4-A6F5A3F4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6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C5564-EF77-DF89-0B34-A3E67EA8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82C88B-C91A-5EFD-3D40-B80BF99F1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2296E3-E9A7-67EB-4D8F-CE5AD50AF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7F2745-2E72-BC73-E81D-E36397A61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996B88-401D-5F4C-7A21-F77A449CD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578EEB-A20D-FD40-DDC7-4040462B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05EA54-2EDF-7AA9-176C-F24451A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B9CEEA-E41D-BC9B-0BCC-87EAB3C5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3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B5D22-D25A-EF22-0C5A-42738F05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CEA4AE-F762-3B77-4EAB-7DF9D95C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269690-373A-1EF2-7C14-5EF8A62F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DCD6DF-5B70-4F29-5A25-9B1374A0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1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6EB3AA-B4EE-F28D-C546-A07D557E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DB6C7D-72E1-AFFD-04C2-4DC88FB4D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0C014A-836F-0045-ECED-EECB3D7B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2CD81-A872-A82F-B3A1-4C6BEB23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A0BD6-C917-A510-AF91-281EAB9A3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F3921-E5D0-FAA7-9BA0-FC147B88E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A75420-8B9E-466C-8F58-C9BD3063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1CF259-D67B-0476-20E0-CE889D5C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480558-E8E0-AB07-C9A3-1915A577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277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2484-B75F-899B-84E1-5B89DD0F7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BD5D70-A3C8-5336-BDE1-666DABACB9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63FBC7-48DE-82B7-6B01-8FE7EE62F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24A0E-488F-7DEE-AE0D-BE89EF94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5329C0-CD00-F001-00A7-C23C14CC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D40E80-C87C-25C9-2095-50063052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17551E-5E49-9C49-F7F1-A6A2CF8B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EDB7E-48C4-53C0-3CA6-8DCF08DFC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7B68F-BC50-56AA-82AF-6FE03EE78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6E2DC9-C547-42F9-A72D-8BAFB222432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A71361-6017-8C84-FC9F-C8B950A48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43801-DB3F-B4B0-DFB6-A9AC26805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25A763-631B-4C64-8E4B-716F845612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75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47D26-F492-DCEE-E40A-A98297D50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 1</a:t>
            </a:r>
            <a:r>
              <a:rPr lang="ko-KR" altLang="en-US" dirty="0"/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A1BD2F-5D7B-FA3E-5652-F65820879A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/>
              <a:t>2023180044 </a:t>
            </a:r>
            <a:r>
              <a:rPr lang="ko-KR" altLang="en-US" dirty="0"/>
              <a:t>황현</a:t>
            </a:r>
          </a:p>
        </p:txBody>
      </p:sp>
    </p:spTree>
    <p:extLst>
      <p:ext uri="{BB962C8B-B14F-4D97-AF65-F5344CB8AC3E}">
        <p14:creationId xmlns:p14="http://schemas.microsoft.com/office/powerpoint/2010/main" val="57888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419E7-A80A-4B59-6132-7A22319FE5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BBBE7B-E6CE-5061-FF79-101F8CE591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26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9640C-1419-AD43-06B7-7DECD546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복싱 게임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21EF1A-2422-D589-42B7-2F0B48FA8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225" y="1825625"/>
            <a:ext cx="8249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6297E-D770-920E-F1D0-5657B650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 중 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479299C-9EC9-C02D-3264-EA7551135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885" y="1825625"/>
            <a:ext cx="85242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C2DD8-669A-C018-09B0-FB1F0C24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승패 결과 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54450E-BCBB-607B-0F6A-02D44F3B6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050" y="1825625"/>
            <a:ext cx="8531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4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96D00-9728-89C4-1E76-06F1E07A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 </a:t>
            </a:r>
            <a:r>
              <a:rPr lang="ko-KR" altLang="en-US" dirty="0"/>
              <a:t>일반 </a:t>
            </a:r>
            <a:r>
              <a:rPr lang="ko-KR" altLang="en-US" dirty="0" err="1"/>
              <a:t>앞손</a:t>
            </a:r>
            <a:r>
              <a:rPr lang="ko-KR" altLang="en-US" dirty="0"/>
              <a:t> 공격과 </a:t>
            </a:r>
            <a:r>
              <a:rPr lang="en-US" altLang="ko-KR" dirty="0"/>
              <a:t>S </a:t>
            </a:r>
            <a:r>
              <a:rPr lang="ko-KR" altLang="en-US" dirty="0"/>
              <a:t>뒷손 공격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423A51F-F38A-497E-AF0C-85E385F26B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65933"/>
            <a:ext cx="5181600" cy="2670721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6F90A71-F946-B0D6-F176-E76A27A7E6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75110"/>
            <a:ext cx="5181600" cy="26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9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B338C-F77E-F2B9-2982-A8367E64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A </a:t>
            </a:r>
            <a:r>
              <a:rPr lang="ko-KR" altLang="en-US" dirty="0"/>
              <a:t>서서 가드와 </a:t>
            </a:r>
            <a:r>
              <a:rPr lang="en-US" altLang="ko-KR" dirty="0"/>
              <a:t>D </a:t>
            </a:r>
            <a:r>
              <a:rPr lang="ko-KR" altLang="en-US" dirty="0"/>
              <a:t>수그려서 가드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C8D8991-3680-D5EB-F66D-56B9EAD9FB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62659"/>
            <a:ext cx="5181600" cy="2677270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46E3C6A-F355-1CBC-E114-2259044789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93478"/>
            <a:ext cx="5181600" cy="26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77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68840-5FED-368B-0C8D-5F66766D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수그려서 </a:t>
            </a:r>
            <a:r>
              <a:rPr lang="ko-KR" altLang="en-US" dirty="0" err="1"/>
              <a:t>앞손</a:t>
            </a:r>
            <a:r>
              <a:rPr lang="ko-KR" altLang="en-US" dirty="0"/>
              <a:t> 주먹과 뒷손 </a:t>
            </a:r>
            <a:r>
              <a:rPr lang="ko-KR" altLang="en-US" dirty="0" err="1"/>
              <a:t>어퍼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2E4DE87-DDAE-E7E6-7C8B-D16F2B3704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39874"/>
            <a:ext cx="5181600" cy="2522839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BAE2BCA-6CCC-7966-1D55-84EC21E03B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79322"/>
            <a:ext cx="5181600" cy="26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5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6B523-2465-407D-9739-895576DA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+ D </a:t>
            </a:r>
            <a:r>
              <a:rPr lang="ko-KR" altLang="en-US" dirty="0" err="1"/>
              <a:t>슥빡</a:t>
            </a:r>
            <a:r>
              <a:rPr lang="en-US" altLang="ko-KR" dirty="0"/>
              <a:t>(</a:t>
            </a:r>
            <a:r>
              <a:rPr lang="ko-KR" altLang="en-US" dirty="0"/>
              <a:t>특수 기술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E7AA1D-15F4-8A9F-5634-9A5235F8B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446" y="1825625"/>
            <a:ext cx="84851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7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9F56C5A5-0B68-3A08-5055-88E45AC54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642789"/>
              </p:ext>
            </p:extLst>
          </p:nvPr>
        </p:nvGraphicFramePr>
        <p:xfrm>
          <a:off x="872837" y="368296"/>
          <a:ext cx="10588335" cy="612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445">
                  <a:extLst>
                    <a:ext uri="{9D8B030D-6E8A-4147-A177-3AD203B41FA5}">
                      <a16:colId xmlns:a16="http://schemas.microsoft.com/office/drawing/2014/main" val="3384107696"/>
                    </a:ext>
                  </a:extLst>
                </a:gridCol>
                <a:gridCol w="3529445">
                  <a:extLst>
                    <a:ext uri="{9D8B030D-6E8A-4147-A177-3AD203B41FA5}">
                      <a16:colId xmlns:a16="http://schemas.microsoft.com/office/drawing/2014/main" val="2817356028"/>
                    </a:ext>
                  </a:extLst>
                </a:gridCol>
                <a:gridCol w="3529445">
                  <a:extLst>
                    <a:ext uri="{9D8B030D-6E8A-4147-A177-3AD203B41FA5}">
                      <a16:colId xmlns:a16="http://schemas.microsoft.com/office/drawing/2014/main" val="1603498550"/>
                    </a:ext>
                  </a:extLst>
                </a:gridCol>
              </a:tblGrid>
              <a:tr h="3275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개발 목표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778649"/>
                  </a:ext>
                </a:extLst>
              </a:tr>
              <a:tr h="5732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10/13 ~ 10/19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개발 환경 세팅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리소스 준비</a:t>
                      </a:r>
                      <a:r>
                        <a:rPr lang="en-US" altLang="ko-KR"/>
                        <a:t>, Git </a:t>
                      </a:r>
                      <a:r>
                        <a:rPr lang="ko-KR" altLang="en-US"/>
                        <a:t>저장소 개설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60574"/>
                  </a:ext>
                </a:extLst>
              </a:tr>
              <a:tr h="5732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/>
                        <a:t>10/20 ~ 10/26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캐릭터 기본 자세 및 대기 애니메이션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18726"/>
                  </a:ext>
                </a:extLst>
              </a:tr>
              <a:tr h="5732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/>
                        <a:t>10/27 ~ 11/2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기본 공격 동작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앞손 </a:t>
                      </a:r>
                      <a:r>
                        <a:rPr lang="en-US" altLang="ko-KR"/>
                        <a:t>W, </a:t>
                      </a:r>
                      <a:r>
                        <a:rPr lang="ko-KR" altLang="en-US"/>
                        <a:t>뒷손 </a:t>
                      </a:r>
                      <a:r>
                        <a:rPr lang="en-US" altLang="ko-KR"/>
                        <a:t>S) </a:t>
                      </a:r>
                      <a:r>
                        <a:rPr lang="ko-KR" altLang="en-US"/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0263097"/>
                  </a:ext>
                </a:extLst>
              </a:tr>
              <a:tr h="5732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11/3 ~ 11/9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방어 동작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서서 가드 </a:t>
                      </a:r>
                      <a:r>
                        <a:rPr lang="en-US" altLang="ko-KR"/>
                        <a:t>A, </a:t>
                      </a:r>
                      <a:r>
                        <a:rPr lang="ko-KR" altLang="en-US"/>
                        <a:t>수그려서 가드 </a:t>
                      </a:r>
                      <a:r>
                        <a:rPr lang="en-US" altLang="ko-KR"/>
                        <a:t>D) </a:t>
                      </a:r>
                      <a:r>
                        <a:rPr lang="ko-KR" altLang="en-US"/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5636435"/>
                  </a:ext>
                </a:extLst>
              </a:tr>
              <a:tr h="5732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11/10 ~ 11/16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공격</a:t>
                      </a:r>
                      <a:r>
                        <a:rPr lang="en-US" altLang="ko-KR"/>
                        <a:t>+</a:t>
                      </a:r>
                      <a:r>
                        <a:rPr lang="ko-KR" altLang="en-US"/>
                        <a:t>방어 조합 기술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앞손 잽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뒷손 어퍼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908675"/>
                  </a:ext>
                </a:extLst>
              </a:tr>
              <a:tr h="5732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/>
                        <a:t>6</a:t>
                      </a:r>
                      <a:r>
                        <a:rPr lang="ko-KR" altLang="en-US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11/17 ~ 11/23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특수 기술 ‘슥빡</a:t>
                      </a:r>
                      <a:r>
                        <a:rPr lang="en-US" altLang="ko-KR"/>
                        <a:t>(A+D)’ </a:t>
                      </a:r>
                      <a:r>
                        <a:rPr lang="ko-KR" altLang="en-US"/>
                        <a:t>및 타격 판정 시스템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120180"/>
                  </a:ext>
                </a:extLst>
              </a:tr>
              <a:tr h="5732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11/24 ~ 11/30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체력 게이지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라운드 시스템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승패 판정 화면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217043"/>
                  </a:ext>
                </a:extLst>
              </a:tr>
              <a:tr h="5732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/>
                        <a:t>8</a:t>
                      </a:r>
                      <a:r>
                        <a:rPr lang="ko-KR" altLang="en-US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12/1 ~ 12/7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UI </a:t>
                      </a:r>
                      <a:r>
                        <a:rPr lang="ko-KR" altLang="en-US"/>
                        <a:t>개선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효과음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타격감 추가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버그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432425"/>
                  </a:ext>
                </a:extLst>
              </a:tr>
              <a:tr h="5732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/>
                        <a:t>9</a:t>
                      </a:r>
                      <a:r>
                        <a:rPr lang="ko-KR" altLang="en-US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12/8 ~ 12/14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최종 점검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플레이 테스트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발표 자료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1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905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186</Words>
  <Application>Microsoft Office PowerPoint</Application>
  <PresentationFormat>와이드스크린</PresentationFormat>
  <Paragraphs>40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2DGP 1차 발표</vt:lpstr>
      <vt:lpstr>복싱 게임</vt:lpstr>
      <vt:lpstr>게임 중 화면</vt:lpstr>
      <vt:lpstr>승패 결과 화면</vt:lpstr>
      <vt:lpstr>W 일반 앞손 공격과 S 뒷손 공격</vt:lpstr>
      <vt:lpstr>A 서서 가드와 D 수그려서 가드 </vt:lpstr>
      <vt:lpstr>수그려서 앞손 주먹과 뒷손 어퍼</vt:lpstr>
      <vt:lpstr>A + D 슥빡(특수 기술)</vt:lpstr>
      <vt:lpstr>PowerPoint 프레젠테이션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Hyeon Hwang</dc:creator>
  <cp:lastModifiedBy>Hyeon Hwang</cp:lastModifiedBy>
  <cp:revision>5</cp:revision>
  <dcterms:created xsi:type="dcterms:W3CDTF">2025-10-01T13:23:22Z</dcterms:created>
  <dcterms:modified xsi:type="dcterms:W3CDTF">2025-10-01T14:42:01Z</dcterms:modified>
</cp:coreProperties>
</file>